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1009" r:id="rId3"/>
    <p:sldId id="1015" r:id="rId4"/>
    <p:sldId id="1016" r:id="rId5"/>
    <p:sldId id="1017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B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3319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484784"/>
            <a:ext cx="12192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endParaRPr lang="en-US" altLang="zh-CN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重难易错突破  </a:t>
            </a:r>
            <a:endParaRPr lang="en-US" altLang="zh-CN" sz="4000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.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一般现在时的用法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83038" y="2300993"/>
            <a:ext cx="7263664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weekend?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这三名男孩每周干什么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describe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habitual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state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being?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我们如何描述一个习惯性动作或存在的状态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220489B-5656-3559-1911-4C328050F8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04" y="1340768"/>
            <a:ext cx="2780753" cy="762785"/>
          </a:xfrm>
          <a:prstGeom prst="rect">
            <a:avLst/>
          </a:prstGeom>
        </p:spPr>
      </p:pic>
      <p:pic>
        <p:nvPicPr>
          <p:cNvPr id="5" name="ca96.jpg" descr="id:214749408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2558" y="2751625"/>
            <a:ext cx="4184817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CF8204-7F97-4DE0-7F29-B484FCC5BB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B8E62EF7-F9A5-0D9C-703D-8B91AF621B3B}"/>
              </a:ext>
            </a:extLst>
          </p:cNvPr>
          <p:cNvSpPr/>
          <p:nvPr/>
        </p:nvSpPr>
        <p:spPr bwMode="auto">
          <a:xfrm>
            <a:off x="369646" y="836712"/>
            <a:ext cx="11477056" cy="5616624"/>
          </a:xfrm>
          <a:prstGeom prst="rect">
            <a:avLst/>
          </a:prstGeom>
          <a:solidFill>
            <a:srgbClr val="CCECFB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8262490E-8CEC-959F-9F68-A70AA985B7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3568490"/>
            <a:ext cx="11485848" cy="2893100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一般现在时表示经常发生的动作、存在的状态或现阶段的习惯以及客观存在的事实和普遍的真理等，常与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every day, on Sundays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等连用。如：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我经常早上跑步。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其动词第三人称单数形式的变化规则详见上图。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57133C9-2D81-8ED3-F0E1-70F480FB63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646" y="836712"/>
            <a:ext cx="2800183" cy="734565"/>
          </a:xfrm>
          <a:prstGeom prst="rect">
            <a:avLst/>
          </a:prstGeom>
        </p:spPr>
      </p:pic>
      <p:pic>
        <p:nvPicPr>
          <p:cNvPr id="5" name="jg06.eps" descr="id:214749411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206774" y="988860"/>
            <a:ext cx="7421735" cy="256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65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0058F1-1EB6-F8CB-02CD-ADF5C70ABD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76D73DEE-D773-3A58-6193-25D53CBA78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747560"/>
            <a:ext cx="2297714" cy="670715"/>
          </a:xfrm>
          <a:prstGeom prst="rect">
            <a:avLst/>
          </a:prstGeom>
        </p:spPr>
      </p:pic>
      <p:sp>
        <p:nvSpPr>
          <p:cNvPr id="2" name="内容占位符 1">
            <a:extLst>
              <a:ext uri="{FF2B5EF4-FFF2-40B4-BE49-F238E27FC236}">
                <a16:creationId xmlns:a16="http://schemas.microsoft.com/office/drawing/2014/main" id="{39CEE794-CA00-293D-E801-FF9B9D5781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371112"/>
            <a:ext cx="11485848" cy="2827184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单项选择。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Bing always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things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order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puts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puts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	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put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A72F70D2-3C6F-1DC9-36CA-BE56CBA6A6F5}"/>
              </a:ext>
            </a:extLst>
          </p:cNvPr>
          <p:cNvSpPr txBox="1"/>
          <p:nvPr/>
        </p:nvSpPr>
        <p:spPr>
          <a:xfrm>
            <a:off x="910630" y="1902285"/>
            <a:ext cx="576064" cy="5906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/>
              <a:t>A</a:t>
            </a:r>
            <a:endParaRPr lang="zh-CN" altLang="en-US" sz="2600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162280"/>
            <a:ext cx="11485848" cy="2271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Dancing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healthy and beautiful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make	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makes	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making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3DFE03D1-BBB1-20A6-3FBD-CBC979AAF107}"/>
              </a:ext>
            </a:extLst>
          </p:cNvPr>
          <p:cNvSpPr txBox="1"/>
          <p:nvPr/>
        </p:nvSpPr>
        <p:spPr>
          <a:xfrm>
            <a:off x="945798" y="4149080"/>
            <a:ext cx="540896" cy="5906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/>
              <a:t>B</a:t>
            </a:r>
            <a:endParaRPr lang="zh-CN" altLang="en-US" sz="2600"/>
          </a:p>
        </p:txBody>
      </p:sp>
    </p:spTree>
    <p:extLst>
      <p:ext uri="{BB962C8B-B14F-4D97-AF65-F5344CB8AC3E}">
        <p14:creationId xmlns:p14="http://schemas.microsoft.com/office/powerpoint/2010/main" val="262554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4698734F-CCAA-2C11-5AE5-24933EE782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827568"/>
            <a:ext cx="11485848" cy="260019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bread and some apples on the table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are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be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7D90E74-72DE-46B5-7D37-3994DDCE2A05}"/>
              </a:ext>
            </a:extLst>
          </p:cNvPr>
          <p:cNvSpPr txBox="1"/>
          <p:nvPr/>
        </p:nvSpPr>
        <p:spPr>
          <a:xfrm>
            <a:off x="937006" y="945425"/>
            <a:ext cx="4776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3" name="内容占位符 1">
            <a:extLst>
              <a:ext uri="{FF2B5EF4-FFF2-40B4-BE49-F238E27FC236}">
                <a16:creationId xmlns:a16="http://schemas.microsoft.com/office/drawing/2014/main" id="{09E1EA49-AB6F-9654-78E0-F6E575ED1CF1}"/>
              </a:ext>
            </a:extLst>
          </p:cNvPr>
          <p:cNvSpPr txBox="1">
            <a:spLocks/>
          </p:cNvSpPr>
          <p:nvPr/>
        </p:nvSpPr>
        <p:spPr bwMode="auto">
          <a:xfrm>
            <a:off x="360854" y="3335661"/>
            <a:ext cx="11485848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75" indent="-1793875"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 Jim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dishes. 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 at home every evening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wash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washes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washes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washes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washes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FBB226D1-62BA-10EE-A6EE-502734E440F0}"/>
              </a:ext>
            </a:extLst>
          </p:cNvPr>
          <p:cNvSpPr txBox="1"/>
          <p:nvPr/>
        </p:nvSpPr>
        <p:spPr>
          <a:xfrm>
            <a:off x="963382" y="3444726"/>
            <a:ext cx="3792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0999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273</Words>
  <Application>Microsoft Office PowerPoint</Application>
  <PresentationFormat>自定义</PresentationFormat>
  <Paragraphs>32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2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365</cp:revision>
  <dcterms:created xsi:type="dcterms:W3CDTF">2020-11-06T05:24:00Z</dcterms:created>
  <dcterms:modified xsi:type="dcterms:W3CDTF">2025-06-30T09:13:51Z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